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1"/>
  </p:notesMasterIdLst>
  <p:sldIdLst>
    <p:sldId id="264" r:id="rId5"/>
    <p:sldId id="313" r:id="rId6"/>
    <p:sldId id="314" r:id="rId7"/>
    <p:sldId id="315" r:id="rId8"/>
    <p:sldId id="316" r:id="rId9"/>
    <p:sldId id="31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endola, Christopher A" initials="ACA" lastIdx="1" clrIdx="0">
    <p:extLst>
      <p:ext uri="{19B8F6BF-5375-455C-9EA6-DF929625EA0E}">
        <p15:presenceInfo xmlns:p15="http://schemas.microsoft.com/office/powerpoint/2012/main" userId="S::christopher.amendola@optum.com::1a690378-5d97-4ba9-ba36-5b706852b6f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3" autoAdjust="0"/>
    <p:restoredTop sz="94619" autoAdjust="0"/>
  </p:normalViewPr>
  <p:slideViewPr>
    <p:cSldViewPr snapToGrid="0">
      <p:cViewPr varScale="1">
        <p:scale>
          <a:sx n="73" d="100"/>
          <a:sy n="73" d="100"/>
        </p:scale>
        <p:origin x="96" y="7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09T07:54:27.060" idx="1">
    <p:pos x="7247" y="406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 sit amet.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 sit amet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 Sit Amet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ers in po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e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 sit amet.</a:t>
          </a:r>
        </a:p>
      </dsp:txBody>
      <dsp:txXfrm>
        <a:off x="35606" y="2725540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 sit amet</a:t>
          </a:r>
        </a:p>
      </dsp:txBody>
      <dsp:txXfrm>
        <a:off x="3538574" y="2725540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 Sit Amet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2.jpeg>
</file>

<file path=ppt/media/image3.jpeg>
</file>

<file path=ppt/media/image4.png>
</file>

<file path=ppt/media/image5.pn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6/9/2021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6/9/2021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6/9/2021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2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sz="6800" dirty="0">
                <a:solidFill>
                  <a:schemeClr val="bg2">
                    <a:lumMod val="50000"/>
                  </a:schemeClr>
                </a:solidFill>
              </a:rPr>
              <a:t>Congratulations</a:t>
            </a:r>
            <a:r>
              <a:rPr lang="en-US" sz="6800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295164"/>
            <a:ext cx="8652788" cy="844100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4400" dirty="0"/>
              <a:t>Szubzda, Anita S - aka ‘Sue’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D259B1-E53E-472C-AE84-EF332A601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Senior Data Analyst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29DC92E8-3A99-400D-AD60-D82B413BEC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90182" y="645106"/>
            <a:ext cx="6115014" cy="556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832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DFFCFB47-3C9E-4532-8065-D3633A77B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67A625B-A166-4C03-ADD8-0535D7183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35A5F97-C3A9-4101-8F5C-06E22105A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6909241" cy="557107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C40204-0ABC-4967-AEA1-666C2147B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" b="13963"/>
          <a:stretch/>
        </p:blipFill>
        <p:spPr>
          <a:xfrm>
            <a:off x="806117" y="809244"/>
            <a:ext cx="6583680" cy="5239512"/>
          </a:xfrm>
          <a:prstGeom prst="rect">
            <a:avLst/>
          </a:prstGeom>
          <a:ln w="6350" cap="sq">
            <a:noFill/>
            <a:miter lim="800000"/>
          </a:ln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00239F34-0E2D-4746-AAA9-920BD6063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837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2079E22-5065-47F9-AFCA-63C0DF22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52137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9098EF8-6D81-466E-A59B-778568FCF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43777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CB163DD-56F6-482F-862E-B6B9244DA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52137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344EF4DE-2334-4B49-8DC2-FDAC562A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1468" y="164592"/>
            <a:ext cx="3708894" cy="654017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426D97-DE79-41DD-B151-89F1BF94F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24" y="1442916"/>
            <a:ext cx="3238829" cy="325223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/>
              <a:t>Hire Date:</a:t>
            </a:r>
            <a:br>
              <a:rPr lang="en-US" sz="4800" cap="all" spc="-100" dirty="0"/>
            </a:br>
            <a:br>
              <a:rPr lang="en-US" sz="4800" cap="all" spc="-100" dirty="0"/>
            </a:br>
            <a:r>
              <a:rPr lang="en-US" sz="4800" cap="all" spc="-100" dirty="0"/>
              <a:t>Sept 6, 2005</a:t>
            </a:r>
            <a:br>
              <a:rPr lang="en-US" sz="4800" cap="all" spc="-100" dirty="0"/>
            </a:br>
            <a:endParaRPr lang="en-US" sz="4800" cap="all" spc="-100" dirty="0"/>
          </a:p>
        </p:txBody>
      </p:sp>
    </p:spTree>
    <p:extLst>
      <p:ext uri="{BB962C8B-B14F-4D97-AF65-F5344CB8AC3E}">
        <p14:creationId xmlns:p14="http://schemas.microsoft.com/office/powerpoint/2010/main" val="327808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DFFCFB47-3C9E-4532-8065-D3633A77B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67A625B-A166-4C03-ADD8-0535D7183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8168743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35A5F97-C3A9-4101-8F5C-06E22105A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7" y="643464"/>
            <a:ext cx="6909241" cy="5571072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441E13-4875-4804-A3E6-111FEB5BA1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759"/>
          <a:stretch/>
        </p:blipFill>
        <p:spPr>
          <a:xfrm>
            <a:off x="806117" y="809244"/>
            <a:ext cx="6583680" cy="5239512"/>
          </a:xfrm>
          <a:prstGeom prst="rect">
            <a:avLst/>
          </a:prstGeom>
          <a:ln w="6350" cap="sq">
            <a:noFill/>
            <a:miter lim="800000"/>
          </a:ln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0239F34-0E2D-4746-AAA9-920BD6063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837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2079E22-5065-47F9-AFCA-63C0DF22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52137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9098EF8-6D81-466E-A59B-778568FCF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43777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CB163DD-56F6-482F-862E-B6B9244DA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52137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344EF4DE-2334-4B49-8DC2-FDAC562A1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31468" y="164592"/>
            <a:ext cx="3708894" cy="654017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B19A70-C1F0-4000-A872-82ED7A2C1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24" y="1442916"/>
            <a:ext cx="3238829" cy="325223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endParaRPr lang="en-US" sz="4800" cap="all" spc="-100"/>
          </a:p>
        </p:txBody>
      </p:sp>
    </p:spTree>
    <p:extLst>
      <p:ext uri="{BB962C8B-B14F-4D97-AF65-F5344CB8AC3E}">
        <p14:creationId xmlns:p14="http://schemas.microsoft.com/office/powerpoint/2010/main" val="1909814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6C3B9-31DA-4C6C-8995-08F74ED56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text, indoor, person, container&#10;&#10;Description automatically generated">
            <a:extLst>
              <a:ext uri="{FF2B5EF4-FFF2-40B4-BE49-F238E27FC236}">
                <a16:creationId xmlns:a16="http://schemas.microsoft.com/office/drawing/2014/main" id="{113E35C4-DE94-449D-AAD8-E91B09C38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9542" y="2103438"/>
            <a:ext cx="5132916" cy="3849687"/>
          </a:xfrm>
        </p:spPr>
      </p:pic>
    </p:spTree>
    <p:extLst>
      <p:ext uri="{BB962C8B-B14F-4D97-AF65-F5344CB8AC3E}">
        <p14:creationId xmlns:p14="http://schemas.microsoft.com/office/powerpoint/2010/main" val="1346472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Title Lorem Ipsum 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6344063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922578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2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{A909773E-EDE3-48BF-92BF-8895F0AE6738}tf11531919_win32</Template>
  <TotalTime>107</TotalTime>
  <Words>44</Words>
  <Application>Microsoft Office PowerPoint</Application>
  <PresentationFormat>Widescreen</PresentationFormat>
  <Paragraphs>10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Avenir Next LT Pro</vt:lpstr>
      <vt:lpstr>Avenir Next LT Pro Light</vt:lpstr>
      <vt:lpstr>Calibri</vt:lpstr>
      <vt:lpstr>Garamond</vt:lpstr>
      <vt:lpstr>SavonVTI</vt:lpstr>
      <vt:lpstr>Congratulations </vt:lpstr>
      <vt:lpstr>Senior Data Analyst</vt:lpstr>
      <vt:lpstr>Hire Date:  Sept 6, 2005 </vt:lpstr>
      <vt:lpstr>PowerPoint Presentation</vt:lpstr>
      <vt:lpstr>PowerPoint Presentation</vt:lpstr>
      <vt:lpstr>Title Lorem Ipsum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Congratulations </dc:title>
  <dc:creator>Amendola, Christopher A</dc:creator>
  <cp:lastModifiedBy>Amendola, Christopher A</cp:lastModifiedBy>
  <cp:revision>3</cp:revision>
  <dcterms:created xsi:type="dcterms:W3CDTF">2021-06-09T12:45:48Z</dcterms:created>
  <dcterms:modified xsi:type="dcterms:W3CDTF">2021-06-09T14:33:23Z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